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5"/>
  </p:notesMasterIdLst>
  <p:handoutMasterIdLst>
    <p:handoutMasterId r:id="rId26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440" autoAdjust="0"/>
  </p:normalViewPr>
  <p:slideViewPr>
    <p:cSldViewPr snapToGrid="0" snapToObjects="1">
      <p:cViewPr>
        <p:scale>
          <a:sx n="166" d="100"/>
          <a:sy n="166" d="100"/>
        </p:scale>
        <p:origin x="2496" y="1212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contact person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cag_po.ts</a:t>
            </a:r>
            <a:endParaRPr lang="en-US" noProof="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cag_sysutv_po.ts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37663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Open link to help about a Cypress command and left side in browser will list all commands, try with: https://docs.cypress.io/api/commands/viewport</a:t>
            </a:r>
            <a:endParaRPr lang="sv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cag_sysutv_po.ts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693</TotalTime>
  <Words>2525</Words>
  <Application>Microsoft Office PowerPoint</Application>
  <PresentationFormat>On-screen Show (16:9)</PresentationFormat>
  <Paragraphs>236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76</cp:revision>
  <cp:lastPrinted>2021-05-17T11:38:52Z</cp:lastPrinted>
  <dcterms:created xsi:type="dcterms:W3CDTF">2021-09-30T13:37:35Z</dcterms:created>
  <dcterms:modified xsi:type="dcterms:W3CDTF">2021-10-05T14:49:25Z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